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A4C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 ANALYTICS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Behavior Insights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27432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Looping Presentation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700+ Users | 5 Behavior Categories | 4 Age Groups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64% Female | 36% Male | Strong Engagement Patterns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6217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Auto-looping every 8 seconds | Press ESC to exit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D9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D9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9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 Ecosystem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00D9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D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 Average Apps Installed Per Device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 app ecosystem supporting platform lock-in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Average apps: 51 per device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Range: Varies significantly by user segment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App diversity enables cross-selling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Expand app catalog strategically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006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F006E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10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Age-Specific Engagement Patterns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FF00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0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 Groups Show Clear Usage Tiers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Distinct engagement patterns by age demographic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18-25: Peak engagement (4.8 hrs, 5.5 screen hrs)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26-35: Consistent usage (4.3 hrs, career stage)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36-45: Lower engagement (4.2 hrs, life balance)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Age-targeted feature development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11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Gender Usage Differences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FF6B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Male: 4.4% Higher Data | Female: Better Retention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Gender-specific behavioral patterns identified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Male users: 994.1 MB/day average data (4.3% higher)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Female users: 953.5 MB/day (more sustainable)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Female retention: Higher long-term loyalty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Tailor UX for gender-specific needs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12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Opportunities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8B5C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$500K+ Revenue Opportunity Potential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levers for monetization and retention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1. Premium app tier for heavy users (Often/Always)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2. Data optimization for male users (high consumption)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3. Battery optimization = retention improvement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4. Age-targeted in-app purchases &amp; subscriptions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6A4C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Strategies for Growth &amp; Engagement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20116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Focus on 18-25 age group (highest engagement)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4688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Develop female-focused retention features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Optimize for high data consumption users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3383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Implement battery optimization immediately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38404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Create gender-specific UX/features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42976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Premium tier for power users (Often/Always)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47548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Cross-promote app ecosystem (0.82 correlation)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52120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Target $500K+ revenue opportunity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loops continuously | Click to advance manually | 8-second interval per slide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Dominant Age Group Engagement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FF6B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 18-25: 4.8 Hours/Day App Usage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Youngest users show highest app engagement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18-25 age group: Peak at 4.8 hours daily usage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26-35 age group: 4.3 hours daily (career building phase)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36-45 age group: 4.2 hours daily (lowest overall)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Target young users for premium features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Female User Dominance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8B5C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64% Female | 36% Male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gender skew toward female users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Female: 64% of total user base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Male: 36% of total user base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Female average usage: 4.53 hours/day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Develop gender-specific features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1DB58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DB584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3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Usage-Data Correlation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1DB58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DB5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Usage ↔ Data Consumption: 0.85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correlation identified in entire dataset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Correlation coefficient: 0.85 (Very Strong!)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Users consuming data heavily also high app users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Linear relationship evident across all segments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Insight: High app usage drives data monetization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00D9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D9FF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4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Installation Patterns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00D9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D9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Apps Installed ↔ Usage: 0.82 Correlation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link between app count and engagement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Correlation: 0.82 (Second strongest finding)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More apps installed = longer usage times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Portfolio expansion increases engagement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Cross-promote app ecosystem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006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F006E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Time Peak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FF00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00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Screen Time: 5.3 Hours/Day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time exceeds app usage time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Total screen time: 5.3 hours daily average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App usage: 4.5 hours daily average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Screen time gap: Other activities using 0.8 hours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Insight: App captures 85% of total screen time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FF6B6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6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Consumption Scale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FF6B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929.7 MB/Day Average Data Usage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data traffic per active user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Average daily: 929.7 MB per user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Peak users: 1000-1500+ MB daily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Male users: 4.3% higher data consumption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Optimize for high-bandwidth content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7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 Drain Impact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8B5CF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1000-1500 mAh/Day Battery Consumption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power draw affects user retention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Average battery drain: 1000-1500 mAh daily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High battery usage potential churn factor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Battery optimization = retention improvement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Action: Implement power-saving mode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1DB58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DB584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2860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8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Distinct Behavior Classes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8F9FA"/>
          </a:solidFill>
          <a:ln w="38100">
            <a:solidFill>
              <a:srgbClr val="1DB58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DB5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Rarely (20%) | Sometimes (20%) | Normally (30%) | Often (20%) | Always (10%)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segmentation of user engagement levels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56616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Uses Rarely: 20% of user base (at-risk segment)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22960" y="41148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Sometimes: 20% (growth potential)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22960" y="466344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Normally: 30% (core users, 'sweet spot')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52120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D31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Often + Always: 30% (power users, champions)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FD9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Auto-play: 8 seconds | Looping presentation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2026-03-06T06:45:39Z</dcterms:created>
  <dcterms:modified xsi:type="dcterms:W3CDTF">2026-03-06T06:45:39Z</dcterms:modified>
</cp:coreProperties>
</file>